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3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2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1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22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…….. </a:t>
            </a:r>
            <a:r>
              <a:rPr lang="en-US" dirty="0"/>
              <a:t>describe external and logical schemas</a:t>
            </a:r>
            <a:r>
              <a:rPr lang="en-GB" altLang="en-US" dirty="0" smtClean="0"/>
              <a:t>.</a:t>
            </a:r>
            <a:endParaRPr lang="en-GB" altLang="en-US" dirty="0" smtClean="0"/>
          </a:p>
          <a:p>
            <a:pPr marL="457200" indent="-457200">
              <a:buAutoNum type="alphaLcPeriod"/>
            </a:pPr>
            <a:r>
              <a:rPr lang="en-GB" altLang="en-US" b="1" dirty="0" smtClean="0"/>
              <a:t>DDL</a:t>
            </a:r>
            <a:endParaRPr lang="en-GB" altLang="en-US" b="1" dirty="0" smtClean="0"/>
          </a:p>
          <a:p>
            <a:pPr marL="457200" indent="-457200">
              <a:buAutoNum type="alphaLcPeriod"/>
            </a:pPr>
            <a:r>
              <a:rPr lang="en-GB" altLang="en-US" dirty="0" smtClean="0"/>
              <a:t>DML</a:t>
            </a:r>
            <a:endParaRPr lang="en-GB" altLang="en-US" dirty="0" smtClean="0"/>
          </a:p>
          <a:p>
            <a:pPr marL="457200" indent="-457200">
              <a:buAutoNum type="alphaLcPeriod"/>
            </a:pPr>
            <a:r>
              <a:rPr lang="en-GB" altLang="en-US" dirty="0" smtClean="0"/>
              <a:t>DCL</a:t>
            </a:r>
            <a:endParaRPr lang="en-GB" altLang="en-US" dirty="0" smtClean="0"/>
          </a:p>
          <a:p>
            <a:pPr marL="0" indent="0">
              <a:buNone/>
            </a:pPr>
            <a:r>
              <a:rPr lang="en-GB" dirty="0" smtClean="0"/>
              <a:t>2) </a:t>
            </a:r>
            <a:r>
              <a:rPr lang="en-GB" dirty="0" smtClean="0"/>
              <a:t>…….. is a</a:t>
            </a:r>
            <a:r>
              <a:rPr lang="en-US" dirty="0" smtClean="0"/>
              <a:t>description </a:t>
            </a:r>
            <a:r>
              <a:rPr lang="en-US" dirty="0"/>
              <a:t>of an entity</a:t>
            </a:r>
            <a:r>
              <a:rPr lang="en-GB" dirty="0" smtClean="0"/>
              <a:t>.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dirty="0" smtClean="0"/>
              <a:t>Domain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b="1" dirty="0" smtClean="0"/>
              <a:t>Attribute</a:t>
            </a:r>
          </a:p>
          <a:p>
            <a:pPr marL="514350" indent="-514350">
              <a:buAutoNum type="alphaLcPeriod"/>
            </a:pPr>
            <a:r>
              <a:rPr lang="en-GB" dirty="0" smtClean="0"/>
              <a:t>Relation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7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A relational database</a:t>
            </a:r>
            <a:r>
              <a:rPr lang="en-US" i="1" dirty="0"/>
              <a:t> </a:t>
            </a:r>
            <a:r>
              <a:rPr lang="en-US" dirty="0"/>
              <a:t>schema is a collection of relation schemas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b="1" dirty="0"/>
              <a:t>True</a:t>
            </a:r>
          </a:p>
          <a:p>
            <a:pPr marL="514350" indent="-514350">
              <a:buAutoNum type="alphaLcPeriod"/>
            </a:pP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/>
              <a:t>The relation cardinality </a:t>
            </a:r>
            <a:r>
              <a:rPr lang="en-US" dirty="0" smtClean="0"/>
              <a:t>is: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b="1" dirty="0"/>
              <a:t>number of tuples in the </a:t>
            </a:r>
            <a:r>
              <a:rPr lang="en-US" b="1" dirty="0" smtClean="0"/>
              <a:t>relation</a:t>
            </a:r>
          </a:p>
          <a:p>
            <a:pPr marL="514350" indent="-514350">
              <a:buAutoNum type="alphaLcPeriod"/>
            </a:pPr>
            <a:r>
              <a:rPr lang="en-US" dirty="0"/>
              <a:t>number of </a:t>
            </a:r>
            <a:r>
              <a:rPr lang="en-US" dirty="0" smtClean="0"/>
              <a:t>fields </a:t>
            </a:r>
            <a:r>
              <a:rPr lang="en-US" dirty="0"/>
              <a:t>in the </a:t>
            </a:r>
            <a:r>
              <a:rPr lang="en-US" dirty="0" smtClean="0"/>
              <a:t>relation</a:t>
            </a:r>
          </a:p>
          <a:p>
            <a:pPr marL="514350" indent="-514350">
              <a:buAutoNum type="alphaLcPeriod"/>
            </a:pPr>
            <a:r>
              <a:rPr lang="en-US" dirty="0"/>
              <a:t>set of </a:t>
            </a:r>
            <a:r>
              <a:rPr lang="en-US" dirty="0" smtClean="0"/>
              <a:t>tuples </a:t>
            </a:r>
            <a:r>
              <a:rPr lang="en-US" dirty="0"/>
              <a:t>that each conform to the schema of the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5) </a:t>
            </a:r>
            <a:r>
              <a:rPr lang="en-US" dirty="0"/>
              <a:t>The DB analyst identify the rules that govern data. 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b="1" dirty="0" smtClean="0"/>
              <a:t>True</a:t>
            </a:r>
          </a:p>
          <a:p>
            <a:pPr marL="514350" indent="-514350">
              <a:buAutoNum type="alphaLcPeriod"/>
            </a:pPr>
            <a:r>
              <a:rPr lang="en-GB" dirty="0" smtClean="0"/>
              <a:t>False</a:t>
            </a:r>
          </a:p>
          <a:p>
            <a:pPr marL="0" indent="0">
              <a:buNone/>
            </a:pPr>
            <a:r>
              <a:rPr lang="en-GB" dirty="0" smtClean="0"/>
              <a:t>6) </a:t>
            </a:r>
            <a:r>
              <a:rPr lang="en-US" dirty="0"/>
              <a:t>The physical storage of the data is independent of the way the data are logically </a:t>
            </a:r>
            <a:r>
              <a:rPr lang="en-US" dirty="0" smtClean="0"/>
              <a:t>organized.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b="1" dirty="0"/>
              <a:t>True</a:t>
            </a:r>
          </a:p>
          <a:p>
            <a:pPr marL="514350" indent="-514350">
              <a:buAutoNum type="alphaLcPeriod"/>
            </a:pPr>
            <a:r>
              <a:rPr lang="en-GB" dirty="0"/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9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7) ………..</a:t>
            </a:r>
            <a:r>
              <a:rPr lang="en-US" altLang="zh-TW" dirty="0" smtClean="0"/>
              <a:t>determines where data are actually stored on the storage device</a:t>
            </a:r>
            <a:r>
              <a:rPr lang="en-GB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smtClean="0"/>
              <a:t>External level</a:t>
            </a:r>
          </a:p>
          <a:p>
            <a:pPr marL="514350" indent="-514350">
              <a:buAutoNum type="alphaLcPeriod"/>
            </a:pPr>
            <a:r>
              <a:rPr lang="en-US" dirty="0" smtClean="0"/>
              <a:t>Conceptual level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Internal level</a:t>
            </a:r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/>
              <a:t>) </a:t>
            </a:r>
            <a:r>
              <a:rPr lang="en-US" dirty="0"/>
              <a:t>An entity can represent a user of the database </a:t>
            </a:r>
            <a:r>
              <a:rPr lang="en-US" dirty="0" smtClean="0"/>
              <a:t>system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GB" dirty="0" smtClean="0"/>
              <a:t>True</a:t>
            </a:r>
          </a:p>
          <a:p>
            <a:pPr marL="514350" indent="-514350">
              <a:buAutoNum type="alphaLcPeriod"/>
            </a:pPr>
            <a:r>
              <a:rPr lang="en-GB" b="1" dirty="0" smtClean="0"/>
              <a:t>False</a:t>
            </a:r>
            <a:endParaRPr lang="en-GB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1460"/>
          </a:xfrm>
        </p:spPr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16676"/>
            <a:ext cx="9720073" cy="4892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9) </a:t>
            </a:r>
            <a:r>
              <a:rPr lang="en-GB" dirty="0" smtClean="0"/>
              <a:t>………. </a:t>
            </a:r>
            <a:r>
              <a:rPr lang="en-GB" dirty="0" smtClean="0"/>
              <a:t>where d</a:t>
            </a:r>
            <a:r>
              <a:rPr lang="en-US" altLang="zh-TW" sz="2000" dirty="0" err="1" smtClean="0"/>
              <a:t>ata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are organized as an upside down </a:t>
            </a:r>
            <a:r>
              <a:rPr lang="en-US" altLang="zh-TW" sz="2000" dirty="0" smtClean="0"/>
              <a:t>tree</a:t>
            </a:r>
            <a:r>
              <a:rPr lang="en-GB" dirty="0" smtClean="0"/>
              <a:t>. 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b="1" dirty="0" smtClean="0"/>
              <a:t>Hierarchical model</a:t>
            </a:r>
          </a:p>
          <a:p>
            <a:pPr marL="514350" indent="-514350">
              <a:buAutoNum type="alphaLcPeriod"/>
            </a:pPr>
            <a:r>
              <a:rPr lang="en-GB" dirty="0" smtClean="0"/>
              <a:t>Network model</a:t>
            </a:r>
          </a:p>
          <a:p>
            <a:pPr marL="514350" indent="-514350">
              <a:buAutoNum type="alphaLcPeriod"/>
            </a:pPr>
            <a:r>
              <a:rPr lang="en-GB" dirty="0" smtClean="0"/>
              <a:t>Relational model</a:t>
            </a:r>
            <a:endParaRPr lang="en-GB" dirty="0" smtClean="0"/>
          </a:p>
          <a:p>
            <a:pPr marL="0" indent="0">
              <a:buNone/>
            </a:pPr>
            <a:r>
              <a:rPr lang="en-GB" altLang="en-US" dirty="0" smtClean="0"/>
              <a:t>10</a:t>
            </a:r>
            <a:r>
              <a:rPr lang="en-GB" altLang="en-US" dirty="0" smtClean="0"/>
              <a:t>) </a:t>
            </a:r>
            <a:r>
              <a:rPr lang="en-US" dirty="0"/>
              <a:t>A relation can have multiple candidate </a:t>
            </a:r>
            <a:r>
              <a:rPr lang="en-US" dirty="0" smtClean="0"/>
              <a:t>keys</a:t>
            </a:r>
            <a:endParaRPr lang="en-GB" altLang="en-US" dirty="0" smtClean="0"/>
          </a:p>
          <a:p>
            <a:pPr marL="514350" indent="-514350">
              <a:buAutoNum type="alphaLcPeriod"/>
            </a:pPr>
            <a:r>
              <a:rPr lang="en-GB" b="1" dirty="0"/>
              <a:t>True</a:t>
            </a:r>
          </a:p>
          <a:p>
            <a:pPr marL="514350" indent="-514350">
              <a:buAutoNum type="alphaLcPeriod"/>
            </a:pPr>
            <a:r>
              <a:rPr lang="en-GB"/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60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181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微軟正黑體</vt:lpstr>
      <vt:lpstr>Tw Cen MT</vt:lpstr>
      <vt:lpstr>Tw Cen MT Condensed</vt:lpstr>
      <vt:lpstr>Wingdings 3</vt:lpstr>
      <vt:lpstr>Integral</vt:lpstr>
      <vt:lpstr>Quiz 1</vt:lpstr>
      <vt:lpstr>Quiz 1</vt:lpstr>
      <vt:lpstr>Quiz 1</vt:lpstr>
      <vt:lpstr>Quiz 1</vt:lpstr>
      <vt:lpstr>Quiz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</dc:creator>
  <cp:lastModifiedBy>WALAA</cp:lastModifiedBy>
  <cp:revision>7</cp:revision>
  <dcterms:created xsi:type="dcterms:W3CDTF">2018-10-16T21:03:05Z</dcterms:created>
  <dcterms:modified xsi:type="dcterms:W3CDTF">2019-03-12T10:02:56Z</dcterms:modified>
</cp:coreProperties>
</file>